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2" r:id="rId5"/>
    <p:sldId id="261" r:id="rId6"/>
    <p:sldId id="257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2BCCA-9BF7-42BC-A038-F80660F45EAF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1852-FB61-4F06-B345-518D4F78A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36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2BCCA-9BF7-42BC-A038-F80660F45EAF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1852-FB61-4F06-B345-518D4F78A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338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2BCCA-9BF7-42BC-A038-F80660F45EAF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1852-FB61-4F06-B345-518D4F78A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400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2BCCA-9BF7-42BC-A038-F80660F45EAF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1852-FB61-4F06-B345-518D4F78A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517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2BCCA-9BF7-42BC-A038-F80660F45EAF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1852-FB61-4F06-B345-518D4F78A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508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2BCCA-9BF7-42BC-A038-F80660F45EAF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1852-FB61-4F06-B345-518D4F78A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58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2BCCA-9BF7-42BC-A038-F80660F45EAF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1852-FB61-4F06-B345-518D4F78A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82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2BCCA-9BF7-42BC-A038-F80660F45EAF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1852-FB61-4F06-B345-518D4F78A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790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2BCCA-9BF7-42BC-A038-F80660F45EAF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1852-FB61-4F06-B345-518D4F78A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36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2BCCA-9BF7-42BC-A038-F80660F45EAF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1852-FB61-4F06-B345-518D4F78A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58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2BCCA-9BF7-42BC-A038-F80660F45EAF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1852-FB61-4F06-B345-518D4F78A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6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2BCCA-9BF7-42BC-A038-F80660F45EAF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31852-FB61-4F06-B345-518D4F78A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581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8788" y="884376"/>
            <a:ext cx="6400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Car Parking Laws at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Japan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8370"/>
            <a:ext cx="7167154" cy="47896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1" r="24066"/>
          <a:stretch/>
        </p:blipFill>
        <p:spPr>
          <a:xfrm>
            <a:off x="7167154" y="0"/>
            <a:ext cx="5032562" cy="47896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6748041" y="0"/>
            <a:ext cx="46298" cy="685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7167154" y="5092861"/>
            <a:ext cx="5024848" cy="286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3352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3297" y="739897"/>
            <a:ext cx="8368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Parking Law of 1957 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3297" y="1179735"/>
            <a:ext cx="8368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On street Parking Restrictions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3930" y="2154489"/>
            <a:ext cx="545802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On-street parkin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 is typically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not allowed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unless expressly permitted.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On-street parking is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permitted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where there are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parking signs and designated spots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 streets with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parking meters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parking is allowed for a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limited time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often up to an hour. To park legally, you must park in the designated spot,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pay at the meter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display the ticke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 behind your windshield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425" y="615387"/>
            <a:ext cx="3846351" cy="51284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60424" y="5743855"/>
            <a:ext cx="40315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(Example with Parking Signs)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748041" y="0"/>
            <a:ext cx="46298" cy="685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0839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3297" y="739897"/>
            <a:ext cx="8368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Parking Law of 1957 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3297" y="1179735"/>
            <a:ext cx="10152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Mandatory Parking Spaces for Buildings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3930" y="2154489"/>
            <a:ext cx="54580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Under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Article 20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of the 1957 Parking Law,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local governments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establish ordinances requiring those who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build, renovate, or enlarge large-scale buildings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provide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parking spaces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based on the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specific land uses.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6748041" y="0"/>
            <a:ext cx="46298" cy="685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460424" y="5344610"/>
            <a:ext cx="40315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(Example of Parking Space)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40"/>
          <a:stretch/>
        </p:blipFill>
        <p:spPr>
          <a:xfrm>
            <a:off x="7460424" y="650492"/>
            <a:ext cx="3860625" cy="469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31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3297" y="739897"/>
            <a:ext cx="8368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Parking Law of 1957 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3297" y="5032200"/>
            <a:ext cx="4735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(K.W. Axhausen, M. Chikaraishi and H. Seya, Parking-Learning from Japan, December 2015)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3297" y="1179735"/>
            <a:ext cx="10152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Registered commercial car parks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3930" y="2154489"/>
            <a:ext cx="545802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Under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Article 12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the 1957 Parking Law,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Owners of commercial car parks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over 500 square meter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space must furnish information to their local government, including the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location, size, any structure,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other relevant data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Till March 2013, there were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1,661,432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reported parking spaces in registered commercial car parks.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748041" y="0"/>
            <a:ext cx="46298" cy="685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460424" y="4798355"/>
            <a:ext cx="40315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(Example of Commercial Parking Space)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5" r="6946"/>
          <a:stretch/>
        </p:blipFill>
        <p:spPr>
          <a:xfrm>
            <a:off x="7460424" y="1201562"/>
            <a:ext cx="3860625" cy="359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562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3297" y="739897"/>
            <a:ext cx="8368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Parking Law of 1957 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3297" y="1179735"/>
            <a:ext cx="8368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Parking development zones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3297" y="5032200"/>
            <a:ext cx="4735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(K.W. Axhausen, M. Chikaraishi and H. Seya, Parking-Learning from Japan, December 2015)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3930" y="2154489"/>
            <a:ext cx="54580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Local governments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may establish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parking development zones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within designated city planning areas under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Article 8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of the City Planning Act and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Article 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of the Parking Law.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Till March 2013,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130 local governments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had established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170 parking development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zones in their urban plans, and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118,477 parking spaces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had been built.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6748041" y="0"/>
            <a:ext cx="46298" cy="685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460424" y="4707103"/>
            <a:ext cx="40315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(Example of Parking development zone)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0" r="21416"/>
          <a:stretch/>
        </p:blipFill>
        <p:spPr>
          <a:xfrm>
            <a:off x="7460424" y="1179735"/>
            <a:ext cx="3824679" cy="355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686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4"/>
          <a:stretch/>
        </p:blipFill>
        <p:spPr>
          <a:xfrm>
            <a:off x="7461960" y="1073328"/>
            <a:ext cx="4133799" cy="5156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13297" y="739897"/>
            <a:ext cx="8368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Motor Vehicle Storage Act, 1962 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3929" y="1804769"/>
            <a:ext cx="608938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"Motor Vehicle Storage Act of 1962," also known as the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"Garage Act”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requires vehicle owners in Japan to possess a "garage certificate" called as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"Shako shomei sho"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to register their car.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certificate proves the owner has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access to off-street parking within 2 km of their home or workplace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aim of this act is to prevent streets from being clogged with parked vehicles.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6748041" y="0"/>
            <a:ext cx="46298" cy="685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58"/>
          <a:stretch/>
        </p:blipFill>
        <p:spPr>
          <a:xfrm>
            <a:off x="7461960" y="588883"/>
            <a:ext cx="4133799" cy="21435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61960" y="6229528"/>
            <a:ext cx="40315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(Example of Parking Space) </a:t>
            </a:r>
          </a:p>
        </p:txBody>
      </p:sp>
    </p:spTree>
    <p:extLst>
      <p:ext uri="{BB962C8B-B14F-4D97-AF65-F5344CB8AC3E}">
        <p14:creationId xmlns:p14="http://schemas.microsoft.com/office/powerpoint/2010/main" val="1099941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3297" y="739897"/>
            <a:ext cx="107503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Act on Special Measures Concerning Urban Reconstruction (April 2012) and the Low Carbon City Act (December 2012).: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3929" y="1804769"/>
            <a:ext cx="77174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particular, obligatory car parks still need to be provided on the same parcels as under the current Parking Law, but exceptions can be made under the new acts.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Such as, local governments can ask property owners/developers to build parking spaces on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fringe of the CBD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instead of providing them on their own parcels</a:t>
            </a:r>
          </a:p>
        </p:txBody>
      </p:sp>
    </p:spTree>
    <p:extLst>
      <p:ext uri="{BB962C8B-B14F-4D97-AF65-F5344CB8AC3E}">
        <p14:creationId xmlns:p14="http://schemas.microsoft.com/office/powerpoint/2010/main" val="814314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498</Words>
  <Application>Microsoft Office PowerPoint</Application>
  <PresentationFormat>Widescreen</PresentationFormat>
  <Paragraphs>40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SKY</dc:creator>
  <cp:lastModifiedBy>Prafulla Parlewar</cp:lastModifiedBy>
  <cp:revision>19</cp:revision>
  <dcterms:created xsi:type="dcterms:W3CDTF">2025-02-09T12:40:04Z</dcterms:created>
  <dcterms:modified xsi:type="dcterms:W3CDTF">2025-02-14T01:25:04Z</dcterms:modified>
</cp:coreProperties>
</file>